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0" r:id="rId3"/>
    <p:sldId id="261" r:id="rId4"/>
    <p:sldId id="263" r:id="rId5"/>
    <p:sldId id="262" r:id="rId6"/>
    <p:sldId id="264" r:id="rId7"/>
    <p:sldId id="267" r:id="rId8"/>
    <p:sldId id="268" r:id="rId9"/>
    <p:sldId id="269" r:id="rId10"/>
    <p:sldId id="270" r:id="rId11"/>
    <p:sldId id="272" r:id="rId12"/>
    <p:sldId id="273" r:id="rId13"/>
  </p:sldIdLst>
  <p:sldSz cx="9144000" cy="6858000" type="screen4x3"/>
  <p:notesSz cx="7010400" cy="92964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706" autoAdjust="0"/>
  </p:normalViewPr>
  <p:slideViewPr>
    <p:cSldViewPr showGuides="1">
      <p:cViewPr varScale="1">
        <p:scale>
          <a:sx n="79" d="100"/>
          <a:sy n="79" d="100"/>
        </p:scale>
        <p:origin x="904" y="56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t>5/15/2024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t>5/15/2024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82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26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75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4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5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9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98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8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33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32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0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987552" y="1463040"/>
            <a:ext cx="7159752" cy="484632"/>
          </a:xfrm>
          <a:prstGeom prst="rect">
            <a:avLst/>
          </a:prstGeom>
        </p:spPr>
        <p:txBody>
          <a:bodyPr lIns="91440" tIns="45720" rIns="91440" bIns="45720" anchor="ctr" anchorCtr="0">
            <a:normAutofit/>
          </a:bodyPr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of Certificate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dirty="0"/>
              <a:t>[Add text here, such as “This Acknowledges That”]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1" y="2949678"/>
            <a:ext cx="7162800" cy="73958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Font typeface="Arial" pitchFamily="34" charset="0"/>
            </a:pPr>
            <a:r>
              <a:rPr lang="en-US" dirty="0"/>
              <a:t>Recipient 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dirty="0"/>
              <a:t>[Describe contribution / reason for award here]</a:t>
            </a:r>
          </a:p>
        </p:txBody>
      </p:sp>
      <p:cxnSp>
        <p:nvCxnSpPr>
          <p:cNvPr id="4" name="Straight Connector 3" descr="Line for presenter signature"/>
          <p:cNvCxnSpPr/>
          <p:nvPr userDrawn="1"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334000"/>
            <a:ext cx="2971800" cy="381000"/>
          </a:xfrm>
        </p:spPr>
        <p:txBody>
          <a:bodyPr lIns="91440" tIns="0" rIns="91440" bIns="0" anchor="t" anchorCtr="0">
            <a:noAutofit/>
          </a:bodyPr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Name/Title of Presenter</a:t>
            </a:r>
          </a:p>
        </p:txBody>
      </p:sp>
      <p:cxnSp>
        <p:nvCxnSpPr>
          <p:cNvPr id="19" name="Straight Connector 18" descr="Line under date entry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49888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lang="en-US" dirty="0"/>
              <a:t>Date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corative border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9264" y="1250289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ENERGIZER BUNNY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69264" y="1753208"/>
            <a:ext cx="7162800" cy="325881"/>
          </a:xfrm>
        </p:spPr>
        <p:txBody>
          <a:bodyPr/>
          <a:lstStyle/>
          <a:p>
            <a:r>
              <a:rPr lang="en-US" dirty="0"/>
              <a:t>This Acknowledges That YOU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969264" y="1667773"/>
            <a:ext cx="7162800" cy="1225394"/>
          </a:xfrm>
        </p:spPr>
        <p:txBody>
          <a:bodyPr/>
          <a:lstStyle/>
          <a:p>
            <a:r>
              <a:rPr lang="en-US" dirty="0" err="1"/>
              <a:t>HaVE</a:t>
            </a:r>
            <a:r>
              <a:rPr lang="en-US" dirty="0"/>
              <a:t> Been Recognized for YOUR BOUNDLESS ENERGY!!  Thank you for all your hard work!</a:t>
            </a:r>
          </a:p>
        </p:txBody>
      </p:sp>
      <p:pic>
        <p:nvPicPr>
          <p:cNvPr id="11" name="Picture 2" descr="https://i.pinimg.com/564x/a0/63/05/a06305c25ba038614ca81e895de2b2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37" y="2462614"/>
            <a:ext cx="1922824" cy="224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34056">
            <a:off x="3854413" y="3047980"/>
            <a:ext cx="1435174" cy="762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46915">
            <a:off x="6104911" y="3594073"/>
            <a:ext cx="1169660" cy="635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0285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9264" y="1250289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BETTY CROCKER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69264" y="1665924"/>
            <a:ext cx="7162800" cy="1142392"/>
          </a:xfrm>
        </p:spPr>
        <p:txBody>
          <a:bodyPr/>
          <a:lstStyle/>
          <a:p>
            <a:r>
              <a:rPr lang="en-US" dirty="0"/>
              <a:t>This Acknowledges THAT YOU HAVE BEEN RECOGNIZED AS THE ONE WHO COOKS/BAKES AND BRINGS IN FOOD TO SHARE REGULARLY!  Thank you for sharing!</a:t>
            </a:r>
          </a:p>
        </p:txBody>
      </p:sp>
      <p:pic>
        <p:nvPicPr>
          <p:cNvPr id="4102" name="Picture 6" descr="https://img.freepik.com/premium-vector/chef-hat-logo-design-template-inspiration-vector-illustration_556641-16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15422" r="9902" b="19416"/>
          <a:stretch/>
        </p:blipFill>
        <p:spPr bwMode="auto">
          <a:xfrm rot="20050359">
            <a:off x="1916049" y="2852420"/>
            <a:ext cx="2035302" cy="17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eekvectorlogo.net/wp-content/uploads/2021/10/betty-crocker-vector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27" y="2798224"/>
            <a:ext cx="2968625" cy="16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8211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9264" y="1250289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MR. CLEAN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69264" y="1753208"/>
            <a:ext cx="7162800" cy="1142392"/>
          </a:xfrm>
        </p:spPr>
        <p:txBody>
          <a:bodyPr/>
          <a:lstStyle/>
          <a:p>
            <a:r>
              <a:rPr lang="en-US" dirty="0"/>
              <a:t>This Acknowledges THAT YOU HAVE BEEN RECOGNIZED AS THE BEST team member TO FOLLOW AT CHANGE OF SHIFT!  Thank you for your cleanliness!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2596736"/>
            <a:ext cx="1752600" cy="2055405"/>
          </a:xfrm>
          <a:prstGeom prst="rect">
            <a:avLst/>
          </a:prstGeom>
        </p:spPr>
      </p:pic>
      <p:pic>
        <p:nvPicPr>
          <p:cNvPr id="1026" name="Picture 2" descr="https://classroomclipart.com/image/static7/preview2/bucket-full-of-cleaning-supplies-broom-mop-490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84984"/>
            <a:ext cx="1553733" cy="144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612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9264" y="1250289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FASHIONISTA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81982" y="1734921"/>
            <a:ext cx="7162800" cy="1142392"/>
          </a:xfrm>
        </p:spPr>
        <p:txBody>
          <a:bodyPr/>
          <a:lstStyle/>
          <a:p>
            <a:r>
              <a:rPr lang="en-US" dirty="0"/>
              <a:t>This Acknowledges THAT YOU HAVE BEEN RECOGNIZED AS THE BEST DRESSED TEAM MEMBER!  Thanks for being so cool!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9826">
            <a:off x="3713125" y="2713720"/>
            <a:ext cx="2022548" cy="20225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414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9264" y="1250289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SLEUTH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69264" y="1753208"/>
            <a:ext cx="7162800" cy="325881"/>
          </a:xfrm>
        </p:spPr>
        <p:txBody>
          <a:bodyPr/>
          <a:lstStyle/>
          <a:p>
            <a:r>
              <a:rPr lang="en-US" dirty="0"/>
              <a:t>This Acknowledges That YOU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990600" y="1676400"/>
            <a:ext cx="7162800" cy="1371370"/>
          </a:xfrm>
        </p:spPr>
        <p:txBody>
          <a:bodyPr/>
          <a:lstStyle/>
          <a:p>
            <a:r>
              <a:rPr lang="en-US" dirty="0" err="1"/>
              <a:t>HaVE</a:t>
            </a:r>
            <a:r>
              <a:rPr lang="en-US" dirty="0"/>
              <a:t> Been Recognized for HAVING EXCEPTIONAL DETECTIVE SKILLS!  Thanks for always finding our missing supplies and solving minor mysteries!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660" y="2833829"/>
            <a:ext cx="1168057" cy="2057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</p:spTree>
    <p:extLst>
      <p:ext uri="{BB962C8B-B14F-4D97-AF65-F5344CB8AC3E}">
        <p14:creationId xmlns:p14="http://schemas.microsoft.com/office/powerpoint/2010/main" val="360687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9264" y="1250289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CAPTAIN CALM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69264" y="1753208"/>
            <a:ext cx="7162800" cy="325881"/>
          </a:xfrm>
        </p:spPr>
        <p:txBody>
          <a:bodyPr/>
          <a:lstStyle/>
          <a:p>
            <a:r>
              <a:rPr lang="en-US" dirty="0"/>
              <a:t>This Acknowledges That YOU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976289" y="1702467"/>
            <a:ext cx="7162800" cy="1345533"/>
          </a:xfrm>
        </p:spPr>
        <p:txBody>
          <a:bodyPr/>
          <a:lstStyle/>
          <a:p>
            <a:r>
              <a:rPr lang="en-US" dirty="0"/>
              <a:t>ALWAYS MAINTAIN YOUR COOL UNDER PRESSURE, NO MATTER WHAT THE SITUATION!  Thanks for not letting your feathers get ruffled!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417" y="2745387"/>
            <a:ext cx="1677102" cy="2122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569237"/>
            <a:ext cx="1895534" cy="2299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230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3727" y="1250897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QUICK FEET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69264" y="1753208"/>
            <a:ext cx="7162800" cy="325881"/>
          </a:xfrm>
        </p:spPr>
        <p:txBody>
          <a:bodyPr/>
          <a:lstStyle/>
          <a:p>
            <a:r>
              <a:rPr lang="en-US" dirty="0"/>
              <a:t>This Acknowledges That YOU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967740" y="1828800"/>
            <a:ext cx="7162800" cy="885265"/>
          </a:xfrm>
        </p:spPr>
        <p:txBody>
          <a:bodyPr/>
          <a:lstStyle/>
          <a:p>
            <a:r>
              <a:rPr lang="en-US" dirty="0"/>
              <a:t>HAVE BEEN RECOGNIZED AS ALWAYS BEING THE FIRST PERSON IN THE ROOM IN AN EMERGENCY!  Thank you for your quick feet!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590800"/>
            <a:ext cx="1933444" cy="1879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951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9264" y="1250289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MASTER OF MULTITASKING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69264" y="1753208"/>
            <a:ext cx="7162800" cy="325881"/>
          </a:xfrm>
        </p:spPr>
        <p:txBody>
          <a:bodyPr/>
          <a:lstStyle/>
          <a:p>
            <a:r>
              <a:rPr lang="en-US" dirty="0"/>
              <a:t>This Acknowledges </a:t>
            </a:r>
            <a:r>
              <a:rPr lang="en-US" dirty="0" err="1"/>
              <a:t>YOUr</a:t>
            </a:r>
            <a:r>
              <a:rPr lang="en-US" dirty="0"/>
              <a:t> ability to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976289" y="1702467"/>
            <a:ext cx="7162800" cy="1193133"/>
          </a:xfrm>
        </p:spPr>
        <p:txBody>
          <a:bodyPr/>
          <a:lstStyle/>
          <a:p>
            <a:r>
              <a:rPr lang="en-US" dirty="0"/>
              <a:t>JUGGLE MULTIPLE TASKS AND RESPONSIBILITIES WITH EASE!  Thank you for your hard work!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070" y="2613416"/>
            <a:ext cx="2114659" cy="2216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0292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9264" y="1250289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MAGICAL VOICE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69264" y="1753208"/>
            <a:ext cx="7162800" cy="785412"/>
          </a:xfrm>
        </p:spPr>
        <p:txBody>
          <a:bodyPr/>
          <a:lstStyle/>
          <a:p>
            <a:r>
              <a:rPr lang="en-US" dirty="0"/>
              <a:t>This Acknowledges THAT YOUR VOICE HAS THE MAGICAL POWER TO CALM EVEN THE MOST AGITATED PATIENTS OR STAFF!  THANK YOU FOR SHARING YOUR TALENT!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168" y="2701994"/>
            <a:ext cx="1601944" cy="2289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832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9264" y="1250289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BLACK CLOUD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69264" y="1631878"/>
            <a:ext cx="7162800" cy="1142392"/>
          </a:xfrm>
        </p:spPr>
        <p:txBody>
          <a:bodyPr/>
          <a:lstStyle/>
          <a:p>
            <a:r>
              <a:rPr lang="en-US" dirty="0"/>
              <a:t>This Acknowledges THAT SOMEHOW THINGS ALWAYS GO WRONG ON YOUR Shift!  Thank you for staying strong!</a:t>
            </a:r>
          </a:p>
        </p:txBody>
      </p:sp>
      <p:pic>
        <p:nvPicPr>
          <p:cNvPr id="2050" name="Picture 2" descr="https://thumb.ac-illust.com/11/112ddbe5cc9f70c0a453530ed63e7f9e_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005" y="2671227"/>
            <a:ext cx="3200399" cy="20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428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9264" y="1250289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CHAMPAGNE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69264" y="1753208"/>
            <a:ext cx="7162800" cy="1142392"/>
          </a:xfrm>
        </p:spPr>
        <p:txBody>
          <a:bodyPr/>
          <a:lstStyle/>
          <a:p>
            <a:r>
              <a:rPr lang="en-US" dirty="0"/>
              <a:t>This Acknowledges THAT YOU HAVE BEEN RECOGNIZED FOR HAVING THE MOST SPARKLING PERSONALITY!  Thank you for your cheerfulness!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99" y="2667000"/>
            <a:ext cx="1751156" cy="19749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690809"/>
            <a:ext cx="1672665" cy="19272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273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9264" y="1250289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SUNSHINE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69264" y="1611711"/>
            <a:ext cx="7162800" cy="1142392"/>
          </a:xfrm>
        </p:spPr>
        <p:txBody>
          <a:bodyPr/>
          <a:lstStyle/>
          <a:p>
            <a:r>
              <a:rPr lang="en-US" dirty="0"/>
              <a:t>This Acknowledges THAT YOU HAVE BEEN RECOGNIZED FOR ALWAYS KEEPING A POSITIVE ATTITUDE!  Thank you for your enthusiasm!</a:t>
            </a:r>
          </a:p>
        </p:txBody>
      </p:sp>
      <p:pic>
        <p:nvPicPr>
          <p:cNvPr id="3074" name="Picture 2" descr="https://classroomclipart.com/image/static7/preview2/smiling-cartoon-sun-surrounded-by-blue-clouds-60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30892"/>
            <a:ext cx="2513013" cy="222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5566446"/>
      </p:ext>
    </p:extLst>
  </p:cSld>
  <p:clrMapOvr>
    <a:masterClrMapping/>
  </p:clrMapOvr>
</p:sld>
</file>

<file path=ppt/theme/theme1.xml><?xml version="1.0" encoding="utf-8"?>
<a:theme xmlns:a="http://schemas.openxmlformats.org/drawingml/2006/main" name="Certificat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tificate of achievement (blue).potx" id="{9424A488-BDCE-4C1E-AA61-DADFCBF2B28C}" vid="{EEFA45E6-AE93-4D7E-BE18-8A84A2219A16}"/>
    </a:ext>
  </a:extLst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Color band certificate of achievement</Template>
  <TotalTime>222</TotalTime>
  <Words>980</Words>
  <Application>Microsoft Office PowerPoint</Application>
  <PresentationFormat>On-screen Show (4:3)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Palatino Linotype</vt:lpstr>
      <vt:lpstr>Certificate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UVA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Beyeler, Rhonda *HS</dc:creator>
  <cp:lastModifiedBy>Beyeler, Rhonda *HS</cp:lastModifiedBy>
  <cp:revision>28</cp:revision>
  <dcterms:created xsi:type="dcterms:W3CDTF">2024-02-02T19:55:36Z</dcterms:created>
  <dcterms:modified xsi:type="dcterms:W3CDTF">2024-05-16T01:32:35Z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